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615" autoAdjust="0"/>
    <p:restoredTop sz="86364" autoAdjust="0"/>
  </p:normalViewPr>
  <p:slideViewPr>
    <p:cSldViewPr>
      <p:cViewPr varScale="1">
        <p:scale>
          <a:sx n="77" d="100"/>
          <a:sy n="77" d="100"/>
        </p:scale>
        <p:origin x="-84" y="-3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08A93C-66A9-4400-AB5A-91E538C7A7FC}" type="datetimeFigureOut">
              <a:rPr lang="en-US" smtClean="0"/>
              <a:pPr/>
              <a:t>3/4/2018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050824-8741-4C75-80C4-0FB0DA5DC5E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50824-8741-4C75-80C4-0FB0DA5DC5E1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50824-8741-4C75-80C4-0FB0DA5DC5E1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50824-8741-4C75-80C4-0FB0DA5DC5E1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BC3FE-B4F0-40A4-B0FA-F8D395C256AE}" type="datetimeFigureOut">
              <a:rPr lang="en-US" smtClean="0"/>
              <a:pPr/>
              <a:t>3/4/2018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794F-C6CF-42BC-BCE4-99B3754DE8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BC3FE-B4F0-40A4-B0FA-F8D395C256AE}" type="datetimeFigureOut">
              <a:rPr lang="en-US" smtClean="0"/>
              <a:pPr/>
              <a:t>3/4/2018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794F-C6CF-42BC-BCE4-99B3754DE8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BC3FE-B4F0-40A4-B0FA-F8D395C256AE}" type="datetimeFigureOut">
              <a:rPr lang="en-US" smtClean="0"/>
              <a:pPr/>
              <a:t>3/4/2018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794F-C6CF-42BC-BCE4-99B3754DE8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BC3FE-B4F0-40A4-B0FA-F8D395C256AE}" type="datetimeFigureOut">
              <a:rPr lang="en-US" smtClean="0"/>
              <a:pPr/>
              <a:t>3/4/2018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794F-C6CF-42BC-BCE4-99B3754DE8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BC3FE-B4F0-40A4-B0FA-F8D395C256AE}" type="datetimeFigureOut">
              <a:rPr lang="en-US" smtClean="0"/>
              <a:pPr/>
              <a:t>3/4/2018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794F-C6CF-42BC-BCE4-99B3754DE8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BC3FE-B4F0-40A4-B0FA-F8D395C256AE}" type="datetimeFigureOut">
              <a:rPr lang="en-US" smtClean="0"/>
              <a:pPr/>
              <a:t>3/4/2018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794F-C6CF-42BC-BCE4-99B3754DE8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BC3FE-B4F0-40A4-B0FA-F8D395C256AE}" type="datetimeFigureOut">
              <a:rPr lang="en-US" smtClean="0"/>
              <a:pPr/>
              <a:t>3/4/2018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794F-C6CF-42BC-BCE4-99B3754DE8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BC3FE-B4F0-40A4-B0FA-F8D395C256AE}" type="datetimeFigureOut">
              <a:rPr lang="en-US" smtClean="0"/>
              <a:pPr/>
              <a:t>3/4/2018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794F-C6CF-42BC-BCE4-99B3754DE8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BC3FE-B4F0-40A4-B0FA-F8D395C256AE}" type="datetimeFigureOut">
              <a:rPr lang="en-US" smtClean="0"/>
              <a:pPr/>
              <a:t>3/4/2018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982794F-C6CF-42BC-BCE4-99B3754DE85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BC3FE-B4F0-40A4-B0FA-F8D395C256AE}" type="datetimeFigureOut">
              <a:rPr lang="en-US" smtClean="0"/>
              <a:pPr/>
              <a:t>3/4/2018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794F-C6CF-42BC-BCE4-99B3754DE8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BC3FE-B4F0-40A4-B0FA-F8D395C256AE}" type="datetimeFigureOut">
              <a:rPr lang="en-US" smtClean="0"/>
              <a:pPr/>
              <a:t>3/4/2018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2794F-C6CF-42BC-BCE4-99B3754DE8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D6BC3FE-B4F0-40A4-B0FA-F8D395C256AE}" type="datetimeFigureOut">
              <a:rPr lang="en-US" smtClean="0"/>
              <a:pPr/>
              <a:t>3/4/2018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982794F-C6CF-42BC-BCE4-99B3754DE85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globaltradingco.biz@gmail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600200"/>
            <a:ext cx="7772400" cy="1142999"/>
          </a:xfrm>
        </p:spPr>
        <p:txBody>
          <a:bodyPr/>
          <a:lstStyle/>
          <a:p>
            <a:r>
              <a:rPr lang="en-US" dirty="0" smtClean="0"/>
              <a:t>Company </a:t>
            </a:r>
            <a:r>
              <a:rPr lang="en-US" dirty="0" smtClean="0"/>
              <a:t>profile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81200" y="2971800"/>
            <a:ext cx="6248400" cy="1676400"/>
          </a:xfrm>
        </p:spPr>
        <p:txBody>
          <a:bodyPr>
            <a:noAutofit/>
          </a:bodyPr>
          <a:lstStyle/>
          <a:p>
            <a:r>
              <a:rPr lang="en-US" sz="2800" b="1" dirty="0" smtClean="0"/>
              <a:t>M/</a:t>
            </a:r>
            <a:r>
              <a:rPr lang="en-US" sz="2800" b="1" dirty="0" smtClean="0"/>
              <a:t>S    </a:t>
            </a:r>
            <a:r>
              <a:rPr lang="en-US" sz="2800" b="1" dirty="0" smtClean="0"/>
              <a:t>GLOBAL </a:t>
            </a:r>
            <a:r>
              <a:rPr lang="en-US" sz="2800" b="1" dirty="0" smtClean="0"/>
              <a:t>TRADING COMPANY </a:t>
            </a:r>
          </a:p>
          <a:p>
            <a:r>
              <a:rPr lang="en-US" sz="1400" b="1" dirty="0" smtClean="0"/>
              <a:t>Address </a:t>
            </a:r>
            <a:r>
              <a:rPr lang="en-US" sz="1400" b="1" dirty="0"/>
              <a:t>:H </a:t>
            </a:r>
            <a:r>
              <a:rPr lang="en-US" sz="1400" b="1" dirty="0" smtClean="0"/>
              <a:t>#651 ,2</a:t>
            </a:r>
            <a:r>
              <a:rPr lang="en-US" sz="1400" b="1" baseline="30000" dirty="0" smtClean="0"/>
              <a:t>nd</a:t>
            </a:r>
            <a:r>
              <a:rPr lang="en-US" sz="1400" b="1" dirty="0" smtClean="0"/>
              <a:t> floor block 5 ,main </a:t>
            </a:r>
            <a:r>
              <a:rPr lang="en-US" sz="1400" b="1" dirty="0" err="1" smtClean="0"/>
              <a:t>Abpara</a:t>
            </a:r>
            <a:r>
              <a:rPr lang="en-US" sz="1400" b="1" dirty="0" smtClean="0"/>
              <a:t> Market ,Sector G-6/1 ,Islamabad ,  </a:t>
            </a:r>
            <a:r>
              <a:rPr lang="en-US" sz="1400" b="1" dirty="0"/>
              <a:t>Pakistan </a:t>
            </a:r>
            <a:endParaRPr lang="en-US" sz="1400" dirty="0"/>
          </a:p>
          <a:p>
            <a:pPr algn="l"/>
            <a:r>
              <a:rPr lang="en-US" sz="1400" b="1" dirty="0"/>
              <a:t/>
            </a:r>
            <a:br>
              <a:rPr lang="en-US" sz="1400" b="1" dirty="0"/>
            </a:br>
            <a:r>
              <a:rPr lang="en-US" sz="1400" b="1" dirty="0"/>
              <a:t>Postal </a:t>
            </a:r>
            <a:r>
              <a:rPr lang="en-US" sz="1400" b="1" dirty="0" smtClean="0"/>
              <a:t>Code:46000</a:t>
            </a:r>
          </a:p>
          <a:p>
            <a:pPr algn="l"/>
            <a:r>
              <a:rPr lang="en-US" sz="1400" b="1" dirty="0" smtClean="0"/>
              <a:t>www.globaltradingcompany.biz</a:t>
            </a:r>
            <a:endParaRPr lang="en-US" sz="1400" dirty="0"/>
          </a:p>
          <a:p>
            <a:pPr algn="l"/>
            <a:r>
              <a:rPr lang="en-US" sz="1400" b="1" dirty="0"/>
              <a:t>Email: </a:t>
            </a:r>
            <a:r>
              <a:rPr lang="en-US" sz="1400" b="1" dirty="0">
                <a:hlinkClick r:id="rId3"/>
              </a:rPr>
              <a:t>globaltradingco.biz@gmail.com</a:t>
            </a:r>
            <a:endParaRPr lang="en-US" sz="1400" dirty="0"/>
          </a:p>
          <a:p>
            <a:pPr algn="l"/>
            <a:r>
              <a:rPr lang="en-US" sz="1400" dirty="0"/>
              <a:t>                 </a:t>
            </a:r>
            <a:r>
              <a:rPr lang="en-US" sz="1400" b="1" dirty="0" smtClean="0"/>
              <a:t>info@globaltradingcompany.biz</a:t>
            </a:r>
            <a:endParaRPr lang="en-US" sz="1400" dirty="0"/>
          </a:p>
          <a:p>
            <a:pPr algn="l"/>
            <a:r>
              <a:rPr lang="en-US" sz="1400" b="1" dirty="0"/>
              <a:t>Skype: </a:t>
            </a:r>
            <a:r>
              <a:rPr lang="en-US" sz="1400" b="1" dirty="0" smtClean="0"/>
              <a:t>globaltradingco.biz</a:t>
            </a:r>
          </a:p>
          <a:p>
            <a:pPr algn="l"/>
            <a:r>
              <a:rPr lang="en-US" sz="1400" b="1" dirty="0" smtClean="0"/>
              <a:t>Office </a:t>
            </a:r>
            <a:r>
              <a:rPr lang="en-US" sz="1400" b="1" dirty="0" smtClean="0"/>
              <a:t>#+92514848814</a:t>
            </a:r>
            <a:endParaRPr lang="en-US" sz="1400" dirty="0"/>
          </a:p>
          <a:p>
            <a:pPr algn="l"/>
            <a:r>
              <a:rPr lang="en-US" sz="1400" b="1" dirty="0" err="1"/>
              <a:t>WhatsApp,IMO,VIBER</a:t>
            </a:r>
            <a:r>
              <a:rPr lang="en-US" sz="1400" b="1" dirty="0"/>
              <a:t>:+923368814025</a:t>
            </a:r>
            <a:endParaRPr lang="en-US" sz="1400" dirty="0"/>
          </a:p>
          <a:p>
            <a:pPr algn="l"/>
            <a:r>
              <a:rPr lang="en-US" sz="1400" b="1" dirty="0"/>
              <a:t>Contact :+</a:t>
            </a:r>
            <a:r>
              <a:rPr lang="en-US" sz="1400" b="1" dirty="0" smtClean="0"/>
              <a:t>923045587989/3000510908</a:t>
            </a:r>
            <a:endParaRPr lang="en-US" sz="1400" dirty="0"/>
          </a:p>
          <a:p>
            <a:endParaRPr lang="en-US" sz="1400" dirty="0"/>
          </a:p>
        </p:txBody>
      </p:sp>
      <p:pic>
        <p:nvPicPr>
          <p:cNvPr id="3074" name="Picture 2" descr="C:\Users\mass\Desktop\monogram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1219200"/>
            <a:ext cx="1981200" cy="106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Company Management</a:t>
            </a:r>
            <a:r>
              <a:rPr lang="en-US" baseline="0" dirty="0" smtClean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baseline="0" dirty="0" smtClean="0"/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Company </a:t>
            </a:r>
            <a:r>
              <a:rPr lang="en-US" baseline="0" dirty="0" smtClean="0"/>
              <a:t>CEO                   Mr. </a:t>
            </a:r>
            <a:r>
              <a:rPr lang="en-US" baseline="0" dirty="0" err="1" smtClean="0"/>
              <a:t>Zahoor</a:t>
            </a:r>
            <a:r>
              <a:rPr lang="en-US" baseline="0" dirty="0" smtClean="0"/>
              <a:t> Ahmed</a:t>
            </a:r>
          </a:p>
          <a:p>
            <a:r>
              <a:rPr lang="en-US" baseline="0" dirty="0" smtClean="0"/>
              <a:t>Director                         </a:t>
            </a:r>
            <a:r>
              <a:rPr lang="en-US" dirty="0" smtClean="0"/>
              <a:t>  </a:t>
            </a:r>
            <a:r>
              <a:rPr lang="en-US" dirty="0" smtClean="0"/>
              <a:t>  </a:t>
            </a:r>
            <a:r>
              <a:rPr lang="en-US" baseline="0" dirty="0" smtClean="0"/>
              <a:t>Mrs.  </a:t>
            </a:r>
            <a:r>
              <a:rPr lang="en-US" baseline="0" dirty="0" err="1" smtClean="0"/>
              <a:t>Sobia</a:t>
            </a:r>
            <a:r>
              <a:rPr lang="en-US" baseline="0" dirty="0" smtClean="0"/>
              <a:t> Ahmed</a:t>
            </a:r>
          </a:p>
          <a:p>
            <a:r>
              <a:rPr lang="en-US" baseline="0" dirty="0" smtClean="0"/>
              <a:t>Marketing Manager       </a:t>
            </a:r>
            <a:r>
              <a:rPr lang="en-US" dirty="0" smtClean="0"/>
              <a:t>  </a:t>
            </a:r>
            <a:r>
              <a:rPr lang="en-US" dirty="0" smtClean="0"/>
              <a:t> </a:t>
            </a:r>
            <a:r>
              <a:rPr lang="en-US" baseline="0" dirty="0" smtClean="0"/>
              <a:t>Miss </a:t>
            </a:r>
            <a:r>
              <a:rPr lang="en-US" baseline="0" dirty="0" err="1" smtClean="0"/>
              <a:t>saba</a:t>
            </a:r>
            <a:r>
              <a:rPr lang="en-US" baseline="0" dirty="0" smtClean="0"/>
              <a:t> Butt</a:t>
            </a:r>
          </a:p>
          <a:p>
            <a:r>
              <a:rPr lang="en-US" baseline="0" dirty="0" smtClean="0"/>
              <a:t> Export Manager               </a:t>
            </a:r>
            <a:r>
              <a:rPr lang="en-US" baseline="0" dirty="0" smtClean="0"/>
              <a:t>Mr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Saleem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Suban</a:t>
            </a:r>
            <a:endParaRPr lang="en-US" baseline="0" dirty="0" smtClean="0"/>
          </a:p>
          <a:p>
            <a:r>
              <a:rPr lang="en-US" baseline="0" dirty="0" smtClean="0"/>
              <a:t> Import Manager              </a:t>
            </a:r>
            <a:r>
              <a:rPr lang="en-US" baseline="0" dirty="0" smtClean="0"/>
              <a:t> </a:t>
            </a:r>
            <a:r>
              <a:rPr lang="en-US" baseline="0" dirty="0" smtClean="0"/>
              <a:t>Mr. </a:t>
            </a:r>
            <a:r>
              <a:rPr lang="en-US" baseline="0" dirty="0" err="1" smtClean="0"/>
              <a:t>Faheem</a:t>
            </a:r>
            <a:r>
              <a:rPr lang="en-US" baseline="0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 </a:t>
            </a:r>
            <a:r>
              <a:rPr lang="en-US" dirty="0" smtClean="0"/>
              <a:t>and Vision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endParaRPr lang="en-US" dirty="0" smtClean="0"/>
          </a:p>
          <a:p>
            <a:r>
              <a:rPr lang="en-US" dirty="0" smtClean="0"/>
              <a:t> A world leading Import &amp; Export and trade organization in Pakistan.</a:t>
            </a:r>
          </a:p>
          <a:p>
            <a:r>
              <a:rPr lang="en-US" dirty="0" smtClean="0"/>
              <a:t> </a:t>
            </a:r>
            <a:r>
              <a:rPr lang="en-US" dirty="0" smtClean="0"/>
              <a:t>we wants to provide   best services of food commodities ,all type of textile and fresh fruits and vegetables through out the world.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 We export Fresh Fruits Mandarin, Mangoes ,Banana etc.</a:t>
            </a:r>
          </a:p>
          <a:p>
            <a:r>
              <a:rPr lang="en-US" dirty="0" smtClean="0"/>
              <a:t> </a:t>
            </a:r>
          </a:p>
          <a:p>
            <a:r>
              <a:rPr lang="en-US" dirty="0" smtClean="0"/>
              <a:t> Vegetables Potatoes ,Onion, other fresh Vegetables by air.</a:t>
            </a:r>
          </a:p>
          <a:p>
            <a:r>
              <a:rPr lang="en-US" dirty="0" smtClean="0"/>
              <a:t> </a:t>
            </a:r>
          </a:p>
          <a:p>
            <a:r>
              <a:rPr lang="en-US" dirty="0" smtClean="0"/>
              <a:t> Food commodities Wheat Flour .Sugar, Rice etc.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2400" y="0"/>
            <a:ext cx="9525001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Fresh Mandarin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Global Fresh Fruits</a:t>
            </a:r>
            <a:endParaRPr lang="en-US" dirty="0"/>
          </a:p>
        </p:txBody>
      </p:sp>
      <p:pic>
        <p:nvPicPr>
          <p:cNvPr id="3074" name="Picture 153" descr="C:\Users\dell\Downloads\IMG-20161114-WA0027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3048000"/>
            <a:ext cx="3859213" cy="197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117" descr="C:\Users\dell\Downloads\IMG-20161114-WA00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981200"/>
            <a:ext cx="408305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Fresh potatoes</a:t>
            </a:r>
            <a:endParaRPr lang="en-US" dirty="0"/>
          </a:p>
        </p:txBody>
      </p:sp>
      <p:pic>
        <p:nvPicPr>
          <p:cNvPr id="4101" name="Picture 5" descr="E:\New folder (2)\22008328_1479798708752641_1198220742460508344_n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7400" y="2057400"/>
            <a:ext cx="2651918" cy="1265237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5200" y="1828800"/>
            <a:ext cx="2095500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71800" y="3810000"/>
            <a:ext cx="5181601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3400" y="2057400"/>
            <a:ext cx="2590800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Fresh fruits mangos and mandarin</a:t>
            </a:r>
            <a:endParaRPr lang="en-US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 rot="5400000">
            <a:off x="510381" y="4671219"/>
            <a:ext cx="1600200" cy="216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28800"/>
            <a:ext cx="28194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657600"/>
            <a:ext cx="2286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 descr="C:\Users\mass\Desktop\download (1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57800" y="3657600"/>
            <a:ext cx="3657600" cy="1619250"/>
          </a:xfrm>
          <a:prstGeom prst="rect">
            <a:avLst/>
          </a:prstGeom>
          <a:noFill/>
        </p:spPr>
      </p:pic>
      <p:pic>
        <p:nvPicPr>
          <p:cNvPr id="5126" name="Picture 6" descr="C:\Users\mass\Desktop\images (4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67200" y="1752600"/>
            <a:ext cx="4267200" cy="1704975"/>
          </a:xfrm>
          <a:prstGeom prst="rect">
            <a:avLst/>
          </a:prstGeom>
          <a:noFill/>
        </p:spPr>
      </p:pic>
      <p:pic>
        <p:nvPicPr>
          <p:cNvPr id="5127" name="Picture 7" descr="C:\Users\mass\Desktop\images (5)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71800" y="3124200"/>
            <a:ext cx="1905000" cy="2133600"/>
          </a:xfrm>
          <a:prstGeom prst="rect">
            <a:avLst/>
          </a:prstGeom>
          <a:noFill/>
        </p:spPr>
      </p:pic>
      <p:pic>
        <p:nvPicPr>
          <p:cNvPr id="5128" name="Picture 8" descr="C:\Users\mass\Desktop\images (3)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514600" y="5257801"/>
            <a:ext cx="5562600" cy="16001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Causal wear lady dresses </a:t>
            </a:r>
            <a:endParaRPr lang="en-US" dirty="0"/>
          </a:p>
        </p:txBody>
      </p:sp>
      <p:pic>
        <p:nvPicPr>
          <p:cNvPr id="6151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819400" y="3733800"/>
            <a:ext cx="2895600" cy="294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1876425"/>
            <a:ext cx="3124200" cy="498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0400" y="1828800"/>
            <a:ext cx="56388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91200" y="3810000"/>
            <a:ext cx="25908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Fresh vegetables </a:t>
            </a:r>
            <a:endParaRPr lang="en-US" dirty="0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2438400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4343400"/>
            <a:ext cx="24384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81400" y="2819400"/>
            <a:ext cx="28575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33600" y="2667000"/>
            <a:ext cx="214312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00" y="1905000"/>
            <a:ext cx="22860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10350" y="3886200"/>
            <a:ext cx="25336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648200"/>
            <a:ext cx="4572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Fancy Dresses</a:t>
            </a: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57400"/>
            <a:ext cx="22098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09800" y="2133600"/>
            <a:ext cx="34290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7000" y="685800"/>
            <a:ext cx="22860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5644" y="4075845"/>
            <a:ext cx="2566356" cy="2324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 flipH="1">
            <a:off x="8686800" y="4343400"/>
            <a:ext cx="990600" cy="198120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Cotton Bed Sheets</a:t>
            </a:r>
            <a:endParaRPr lang="en-US" dirty="0"/>
          </a:p>
        </p:txBody>
      </p:sp>
      <p:sp>
        <p:nvSpPr>
          <p:cNvPr id="9218" name="AutoShape 2" descr="Image result for cotton bed sheets in pakist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220" name="AutoShape 4" descr="Image result for cotton bed sheets in pakist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6" name="Picture 2" descr="C:\Users\mass\Desktop\download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600" y="2209800"/>
            <a:ext cx="4191000" cy="1857375"/>
          </a:xfrm>
          <a:prstGeom prst="rect">
            <a:avLst/>
          </a:prstGeom>
          <a:noFill/>
        </p:spPr>
      </p:pic>
      <p:pic>
        <p:nvPicPr>
          <p:cNvPr id="1027" name="Picture 3" descr="C:\Users\mass\Desktop\images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560314">
            <a:off x="46141" y="4398699"/>
            <a:ext cx="2695849" cy="2229026"/>
          </a:xfrm>
          <a:prstGeom prst="rect">
            <a:avLst/>
          </a:prstGeom>
          <a:noFill/>
        </p:spPr>
      </p:pic>
      <p:pic>
        <p:nvPicPr>
          <p:cNvPr id="1028" name="Picture 4" descr="C:\Users\mass\Desktop\images (2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71800" y="4714875"/>
            <a:ext cx="6172200" cy="2143125"/>
          </a:xfrm>
          <a:prstGeom prst="rect">
            <a:avLst/>
          </a:prstGeom>
          <a:noFill/>
        </p:spPr>
      </p:pic>
      <p:pic>
        <p:nvPicPr>
          <p:cNvPr id="1029" name="Picture 5" descr="C:\Users\mass\Desktop\image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86400" y="2286000"/>
            <a:ext cx="3276600" cy="21431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All types of rice </a:t>
            </a:r>
            <a:endParaRPr lang="en-US" dirty="0"/>
          </a:p>
        </p:txBody>
      </p:sp>
      <p:pic>
        <p:nvPicPr>
          <p:cNvPr id="2050" name="Picture 2" descr="C:\Users\mass\Desktop\images (7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400" y="2133600"/>
            <a:ext cx="4343400" cy="1847850"/>
          </a:xfrm>
          <a:prstGeom prst="rect">
            <a:avLst/>
          </a:prstGeom>
          <a:noFill/>
        </p:spPr>
      </p:pic>
      <p:pic>
        <p:nvPicPr>
          <p:cNvPr id="2051" name="Picture 3" descr="C:\Users\mass\Desktop\images (8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4191000"/>
            <a:ext cx="3429000" cy="2105025"/>
          </a:xfrm>
          <a:prstGeom prst="rect">
            <a:avLst/>
          </a:prstGeom>
          <a:noFill/>
        </p:spPr>
      </p:pic>
      <p:pic>
        <p:nvPicPr>
          <p:cNvPr id="2052" name="Picture 4" descr="C:\Users\mass\Desktop\images (9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8200" y="4419600"/>
            <a:ext cx="3810000" cy="1847850"/>
          </a:xfrm>
          <a:prstGeom prst="rect">
            <a:avLst/>
          </a:prstGeom>
          <a:noFill/>
        </p:spPr>
      </p:pic>
      <p:pic>
        <p:nvPicPr>
          <p:cNvPr id="2053" name="Picture 5" descr="C:\Users\mass\Desktop\images (6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53000" y="2286000"/>
            <a:ext cx="3429000" cy="21431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202</TotalTime>
  <Words>105</Words>
  <Application>Microsoft Office PowerPoint</Application>
  <PresentationFormat>On-screen Show (4:3)</PresentationFormat>
  <Paragraphs>40</Paragraphs>
  <Slides>12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Flow</vt:lpstr>
      <vt:lpstr>Company profile</vt:lpstr>
      <vt:lpstr>Company Management </vt:lpstr>
      <vt:lpstr>Introduction and Vision </vt:lpstr>
      <vt:lpstr>Slide 4</vt:lpstr>
      <vt:lpstr>Fresh Mandarin</vt:lpstr>
      <vt:lpstr>Fresh potatoes</vt:lpstr>
      <vt:lpstr>Fresh fruits mangos and mandarin</vt:lpstr>
      <vt:lpstr>Causal wear lady dresses </vt:lpstr>
      <vt:lpstr>Fresh vegetables </vt:lpstr>
      <vt:lpstr>Fancy Dresses</vt:lpstr>
      <vt:lpstr>Cotton Bed Sheets</vt:lpstr>
      <vt:lpstr>All types of rice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Company profile</dc:title>
  <dc:creator>mass</dc:creator>
  <cp:lastModifiedBy>mass</cp:lastModifiedBy>
  <cp:revision>13</cp:revision>
  <dcterms:created xsi:type="dcterms:W3CDTF">2018-03-05T01:35:57Z</dcterms:created>
  <dcterms:modified xsi:type="dcterms:W3CDTF">2018-03-05T05:13:20Z</dcterms:modified>
</cp:coreProperties>
</file>